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2263E-4CBA-4267-A3C6-2298C9EB3B05}" type="datetimeFigureOut">
              <a:rPr lang="ar-AE" smtClean="0"/>
              <a:t>14/01/1446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88B777-0D71-4DD8-A44C-4A559E2B81B2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879394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AE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88B777-0D71-4DD8-A44C-4A559E2B81B2}" type="slidenum">
              <a:rPr lang="ar-AE" smtClean="0"/>
              <a:t>2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38343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31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176101"/>
              </p:ext>
            </p:extLst>
          </p:nvPr>
        </p:nvGraphicFramePr>
        <p:xfrm>
          <a:off x="696290" y="1173140"/>
          <a:ext cx="11049396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2567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775857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405743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45229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يصنع منتجات مختلف</a:t>
                      </a:r>
                      <a:r>
                        <a:rPr lang="ar-SA" b="1" dirty="0"/>
                        <a:t>ة</a:t>
                      </a:r>
                      <a:r>
                        <a:rPr lang="ar-AE" b="1" dirty="0"/>
                        <a:t> من النسيج (دمى \سجادة \لوحة \سدو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ماكينة النسيج بطريقة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صناعة منتج من النسيج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18" name="صورة 17">
            <a:extLst>
              <a:ext uri="{FF2B5EF4-FFF2-40B4-BE49-F238E27FC236}">
                <a16:creationId xmlns:a16="http://schemas.microsoft.com/office/drawing/2014/main" id="{5C09A144-04AD-0753-D791-2F70EFDD9F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2763" y="4208485"/>
            <a:ext cx="2076450" cy="1476375"/>
          </a:xfrm>
          <a:prstGeom prst="rect">
            <a:avLst/>
          </a:prstGeom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944DB409-1A98-BB2C-F1A6-5FC343AEF3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1829" y="4214419"/>
            <a:ext cx="2190750" cy="1476375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9CA60FB7-0C04-1E3D-78AD-2514684B69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48600" y="4208485"/>
            <a:ext cx="2857500" cy="1600200"/>
          </a:xfrm>
          <a:prstGeom prst="rect">
            <a:avLst/>
          </a:prstGeom>
        </p:spPr>
      </p:pic>
      <p:sp>
        <p:nvSpPr>
          <p:cNvPr id="21" name="مستطيل 20">
            <a:extLst>
              <a:ext uri="{FF2B5EF4-FFF2-40B4-BE49-F238E27FC236}">
                <a16:creationId xmlns:a16="http://schemas.microsoft.com/office/drawing/2014/main" id="{961E4152-54D0-C547-084B-E6E5A648B36B}"/>
              </a:ext>
            </a:extLst>
          </p:cNvPr>
          <p:cNvSpPr/>
          <p:nvPr/>
        </p:nvSpPr>
        <p:spPr>
          <a:xfrm>
            <a:off x="3702579" y="2656425"/>
            <a:ext cx="5604248" cy="523218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رتب خطوات صناعة منتج نسيج </a:t>
            </a: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</TotalTime>
  <Words>57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34</cp:revision>
  <dcterms:created xsi:type="dcterms:W3CDTF">2024-07-04T06:51:15Z</dcterms:created>
  <dcterms:modified xsi:type="dcterms:W3CDTF">2024-07-20T19:17:43Z</dcterms:modified>
</cp:coreProperties>
</file>